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1" r:id="rId5"/>
    <p:sldId id="264" r:id="rId6"/>
    <p:sldId id="257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83" autoAdjust="0"/>
  </p:normalViewPr>
  <p:slideViewPr>
    <p:cSldViewPr>
      <p:cViewPr varScale="1">
        <p:scale>
          <a:sx n="74" d="100"/>
          <a:sy n="74" d="100"/>
        </p:scale>
        <p:origin x="-1062" y="-102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D1B8-B95D-4FD1-86E7-9048558F4F6E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1795-C264-4125-A6C6-836E30D83E0F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2C8AE-6FBD-4BF0-8237-3272330BA7AC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949E22-A5DF-413E-B06D-401EEBDB1FC1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D525A-3174-4DC0-838C-877CDD3F81DE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70AF-659C-4AA0-98C3-4B2825E8AE39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F7095-EC60-41E8-BD44-5C23CE76E20A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1DA54-20FD-404F-AC03-EB89BC77119A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579C1-F8A2-4FCC-83B9-31C264B42927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EA6E6-CF8E-4012-B1B2-B4018F986F84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6DAF2-EAE4-4B29-B9B1-BA823806253E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FD3A-5D47-4551-99A5-F1887A96C0F6}" type="slidenum">
              <a:rPr lang="en-US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57E9103D-46D5-41EC-AAC4-72033D31E6BB}" type="slidenum">
              <a:rPr lang="en-US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58812"/>
          </a:xfrm>
        </p:spPr>
        <p:txBody>
          <a:bodyPr/>
          <a:lstStyle/>
          <a:p>
            <a:r>
              <a:rPr lang="es-CR" sz="4000">
                <a:latin typeface="Comic Sans MS" pitchFamily="66" charset="0"/>
              </a:rPr>
              <a:t>Pruebas de lógica</a:t>
            </a:r>
            <a:endParaRPr lang="es-ES" sz="4000"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es-CR">
                <a:latin typeface="Comic Sans MS" pitchFamily="66" charset="0"/>
              </a:rPr>
              <a:t>Aquí encontrarás varios juegos en los que tendrás que probar la capacidad para resolver problemas.</a:t>
            </a:r>
          </a:p>
          <a:p>
            <a:r>
              <a:rPr lang="es-CR">
                <a:latin typeface="Comic Sans MS" pitchFamily="66" charset="0"/>
              </a:rPr>
              <a:t>Si tu computador no puede reproducir bien alguno de éstos juegos, haz clic derecho sobre la imagen y reduce la calidad.</a:t>
            </a:r>
          </a:p>
          <a:p>
            <a:r>
              <a:rPr lang="es-CR">
                <a:latin typeface="Comic Sans MS" pitchFamily="66" charset="0"/>
              </a:rPr>
              <a:t>Ten en cuenta que todas estas pruebas tienen solución.</a:t>
            </a:r>
            <a:endParaRPr lang="es-ES">
              <a:latin typeface="Comic Sans MS" pitchFamily="66" charset="0"/>
            </a:endParaRPr>
          </a:p>
        </p:txBody>
      </p:sp>
      <p:sp>
        <p:nvSpPr>
          <p:cNvPr id="1127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 dirty="0">
                <a:latin typeface="Arial" charset="0"/>
              </a:rPr>
              <a:t>Siguiente</a:t>
            </a:r>
            <a:endParaRPr lang="es-ES" sz="1200" b="1" dirty="0">
              <a:latin typeface="Arial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solidFill>
                  <a:schemeClr val="folHlink"/>
                </a:solidFill>
                <a:latin typeface="Arial" charset="0"/>
              </a:rPr>
              <a:t>Anterior</a:t>
            </a:r>
            <a:endParaRPr lang="es-ES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272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800">
                <a:latin typeface="Comic Sans MS" pitchFamily="66" charset="0"/>
              </a:rPr>
              <a:t>Intercambia la posición de las ranas verdes con las ranas café.</a:t>
            </a:r>
            <a:endParaRPr lang="es-ES" sz="1800">
              <a:latin typeface="Comic Sans MS" pitchFamily="66" charset="0"/>
            </a:endParaRPr>
          </a:p>
        </p:txBody>
      </p:sp>
      <p:sp>
        <p:nvSpPr>
          <p:cNvPr id="819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8200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8201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8196" name="ShockwaveFlash1" r:id="rId2" imgW="7849696" imgH="5257143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5734050"/>
            <a:ext cx="698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800" dirty="0">
                <a:latin typeface="Comic Sans MS" pitchFamily="66" charset="0"/>
              </a:rPr>
              <a:t>Ayuda al granjero a cruzar al lobo, la oveja y los repollos al otro lado. Recuerda: Los lobos comen ovejas y las ovejas comen repollos.</a:t>
            </a:r>
            <a:endParaRPr lang="es-ES" sz="1800" dirty="0">
              <a:latin typeface="Comic Sans MS" pitchFamily="66" charset="0"/>
            </a:endParaRPr>
          </a:p>
        </p:txBody>
      </p:sp>
      <p:sp>
        <p:nvSpPr>
          <p:cNvPr id="1229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229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229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2296" name="ShockwaveFlash1" r:id="rId2" imgW="8352381" imgH="5307570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840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400">
                <a:latin typeface="Comic Sans MS" pitchFamily="66" charset="0"/>
              </a:rPr>
              <a:t>Ayuda a los 3 caníbales y a los 3 misioneros a cruzar al otro lado del lago. Pero cuidado, ya que cuando en un lado hay más caníbales que misioneros, ellos se los comen.</a:t>
            </a:r>
            <a:endParaRPr lang="es-ES" sz="1400">
              <a:latin typeface="Comic Sans MS" pitchFamily="66" charset="0"/>
            </a:endParaRPr>
          </a:p>
        </p:txBody>
      </p:sp>
      <p:sp>
        <p:nvSpPr>
          <p:cNvPr id="1024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024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024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0244" name="ShockwaveFlash1" r:id="rId2" imgW="7704762" imgH="5558964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5383213"/>
            <a:ext cx="76327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Ayuda a la familia a cruzar el puente. Ten en cuenta que es de noche y ocupan la linterna para cruzar.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Cada miembro cruza a una velocidad distinta (1 seg., 3 seg., 6 seg., 8 seg y 12 seg.)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El puente sólo resiste un máximo de 2 personas.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Un par debe cruzar a la velocidad del miembro más lento.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200">
                <a:latin typeface="Comic Sans MS" pitchFamily="66" charset="0"/>
              </a:rPr>
              <a:t> La linterna sólo dura 30 segundos.</a:t>
            </a:r>
          </a:p>
        </p:txBody>
      </p:sp>
      <p:sp>
        <p:nvSpPr>
          <p:cNvPr id="1331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13316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1331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</p:spTree>
    <p:controls>
      <p:control spid="13319" name="ShockwaveFlash1" r:id="rId2" imgW="7992591" imgH="4967161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81750"/>
            <a:ext cx="684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sz="10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8313" y="6003925"/>
            <a:ext cx="2735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Para empezar haz clic en el círculo azul.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Máximo 2 personas en la balsa.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El Padre no puede estar con las hijas sin la presencia de la Madre.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19475" y="5699125"/>
            <a:ext cx="31686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La Madre no puede estar con los hijos sin la presencia del Padre.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El Ladrón no puede estar con ningún miembro de la familia sin la presencia del Policía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CR" sz="1000">
                <a:latin typeface="Comic Sans MS" pitchFamily="66" charset="0"/>
              </a:rPr>
              <a:t> Solo el Padre, la Madre y el Policía pueden hacer funcionar la balsa.</a:t>
            </a:r>
          </a:p>
        </p:txBody>
      </p:sp>
      <p:sp>
        <p:nvSpPr>
          <p:cNvPr id="4115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Siguiente</a:t>
            </a:r>
            <a:endParaRPr lang="es-ES" sz="1200" b="1">
              <a:latin typeface="Arial" charset="0"/>
            </a:endParaRPr>
          </a:p>
        </p:txBody>
      </p:sp>
      <p:sp>
        <p:nvSpPr>
          <p:cNvPr id="4116" name="AutoShape 2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R" sz="1200" b="1">
                <a:latin typeface="Arial" charset="0"/>
              </a:rPr>
              <a:t>Anterior</a:t>
            </a:r>
            <a:endParaRPr lang="es-ES" sz="1200" b="1">
              <a:latin typeface="Arial" charset="0"/>
            </a:endParaRPr>
          </a:p>
        </p:txBody>
      </p:sp>
      <p:sp>
        <p:nvSpPr>
          <p:cNvPr id="4117" name="AutoShap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s-CR" sz="1200" b="1">
                <a:latin typeface="Arial" charset="0"/>
              </a:rPr>
              <a:t>Salir</a:t>
            </a:r>
            <a:endParaRPr lang="es-ES" sz="1200" b="1">
              <a:latin typeface="Arial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9388" y="5661025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600">
                <a:latin typeface="Comic Sans MS" pitchFamily="66" charset="0"/>
              </a:rPr>
              <a:t>Cruzar el río</a:t>
            </a:r>
            <a:endParaRPr lang="es-ES" sz="1600">
              <a:latin typeface="Comic Sans MS" pitchFamily="66" charset="0"/>
            </a:endParaRPr>
          </a:p>
        </p:txBody>
      </p:sp>
    </p:spTree>
    <p:controls>
      <p:control spid="4103" name="ShockwaveFlash1" r:id="rId2" imgW="8207353" imgH="5472458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F">
  <a:themeElements>
    <a:clrScheme name="SWF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SW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SWF</Template>
  <TotalTime>503</TotalTime>
  <Words>314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Comic Sans MS</vt:lpstr>
      <vt:lpstr>Wingdings</vt:lpstr>
      <vt:lpstr>SWF</vt:lpstr>
      <vt:lpstr>Pruebas de lógica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Base>http://groups-beta.google.com/group/UK-Humour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IQ Test</dc:title>
  <dc:creator>Sergi</dc:creator>
  <cp:lastModifiedBy>Sergi</cp:lastModifiedBy>
  <cp:revision>12</cp:revision>
  <dcterms:created xsi:type="dcterms:W3CDTF">2005-06-16T12:44:42Z</dcterms:created>
  <dcterms:modified xsi:type="dcterms:W3CDTF">2011-02-27T22:03:39Z</dcterms:modified>
</cp:coreProperties>
</file>